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6" r:id="rId8"/>
    <p:sldId id="26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12702" y="5715018"/>
            <a:ext cx="12179300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5551189" y="2734266"/>
            <a:ext cx="6855280" cy="1384127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90544" y="0"/>
            <a:ext cx="9429816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24" y="274641"/>
            <a:ext cx="205737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7867667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12702" y="4295806"/>
            <a:ext cx="12179300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12192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5286388"/>
            <a:ext cx="103632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3286125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96027F-7875-4030-9381-8BD8C4F21935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11010936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1571613"/>
            <a:ext cx="6815667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71613"/>
            <a:ext cx="4011084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9"/>
            <a:ext cx="12192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12192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3" y="714357"/>
            <a:ext cx="12191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12192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571461" y="214290"/>
            <a:ext cx="109728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609600" y="1500176"/>
            <a:ext cx="109728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15833" y="167615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群馬県電気工事工業組合青年部</a:t>
            </a:r>
            <a:endParaRPr kumimoji="1" lang="ja-JP" altLang="en-US" sz="48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4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187" y="322246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伊勢崎工業高校との技術指導</a:t>
            </a:r>
            <a:endParaRPr kumimoji="1" lang="ja-JP" alt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" y="1514521"/>
            <a:ext cx="5101340" cy="38260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00" y="3427524"/>
            <a:ext cx="5295600" cy="343047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8962" y="5632620"/>
            <a:ext cx="475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部会長による電気工事士試験についての講義</a:t>
            </a:r>
            <a:endParaRPr lang="ja-JP" altLang="en-US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96400" y="290847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組合員による技術実演</a:t>
            </a:r>
            <a:endParaRPr lang="ja-JP" altLang="en-US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0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190" y="242910"/>
            <a:ext cx="5161815" cy="447050"/>
          </a:xfrm>
        </p:spPr>
        <p:txBody>
          <a:bodyPr>
            <a:noAutofit/>
          </a:bodyPr>
          <a:lstStyle/>
          <a:p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桐生工業高校との社会人講習</a:t>
            </a:r>
            <a:endParaRPr kumimoji="1" lang="ja-JP" altLang="en-US" sz="2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8887" y="1949475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電気設備の動向</a:t>
            </a:r>
            <a:endParaRPr kumimoji="1" lang="ja-JP" altLang="en-US" sz="3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58887" y="2600252"/>
            <a:ext cx="620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電気工事士に求められるもの</a:t>
            </a:r>
            <a:endParaRPr kumimoji="1" lang="ja-JP" altLang="en-US" sz="3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0" y="3897362"/>
            <a:ext cx="4138411" cy="23278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39" y="3897362"/>
            <a:ext cx="4298681" cy="24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64240" y="347685"/>
            <a:ext cx="5161815" cy="447050"/>
          </a:xfrm>
        </p:spPr>
        <p:txBody>
          <a:bodyPr>
            <a:noAutofit/>
          </a:bodyPr>
          <a:lstStyle/>
          <a:p>
            <a:r>
              <a:rPr kumimoji="1" lang="ja-JP" altLang="en-US" sz="28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藤岡工業高校との意見交換会</a:t>
            </a:r>
            <a:endParaRPr kumimoji="1" lang="ja-JP" altLang="en-US" sz="2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" y="1844899"/>
            <a:ext cx="5649532" cy="31778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69" y="3317920"/>
            <a:ext cx="6061657" cy="34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1720"/>
          </a:xfrm>
        </p:spPr>
        <p:txBody>
          <a:bodyPr>
            <a:normAutofit/>
          </a:bodyPr>
          <a:lstStyle/>
          <a:p>
            <a:pPr algn="ctr"/>
            <a:r>
              <a:rPr lang="ja-JP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完</a:t>
            </a:r>
            <a:endParaRPr kumimoji="1" lang="ja-JP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02845" y="4327301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ご清聴有難う御座いました。</a:t>
            </a:r>
            <a:endParaRPr kumimoji="1" lang="ja-JP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0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2096" y="0"/>
            <a:ext cx="10936814" cy="1499616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私たち青年部の今期活動発表</a:t>
            </a:r>
            <a:endParaRPr kumimoji="1" lang="ja-JP" altLang="en-US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76" y="2084388"/>
            <a:ext cx="3583536" cy="4024312"/>
          </a:xfrm>
        </p:spPr>
      </p:pic>
    </p:spTree>
    <p:extLst>
      <p:ext uri="{BB962C8B-B14F-4D97-AF65-F5344CB8AC3E}">
        <p14:creationId xmlns:p14="http://schemas.microsoft.com/office/powerpoint/2010/main" val="27908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３部会に分かれての活動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1406" y="2725287"/>
            <a:ext cx="529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atin typeface="HG正楷書体-PRO" pitchFamily="66" charset="-128"/>
                <a:ea typeface="HG正楷書体-PRO" pitchFamily="66" charset="-128"/>
              </a:rPr>
              <a:t>厚生部会</a:t>
            </a:r>
            <a:endParaRPr kumimoji="1" lang="en-US" altLang="ja-JP" sz="4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41406" y="3548546"/>
            <a:ext cx="422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HG正楷書体-PRO" pitchFamily="66" charset="-128"/>
                <a:ea typeface="HG正楷書体-PRO" pitchFamily="66" charset="-128"/>
              </a:rPr>
              <a:t>技術</a:t>
            </a:r>
            <a:r>
              <a:rPr kumimoji="1" lang="en-US" altLang="ja-JP" sz="4800" b="1" dirty="0">
                <a:latin typeface="HG正楷書体-PRO" pitchFamily="66" charset="-128"/>
                <a:ea typeface="HG正楷書体-PRO" pitchFamily="66" charset="-128"/>
              </a:rPr>
              <a:t>IT</a:t>
            </a:r>
            <a:r>
              <a:rPr kumimoji="1" lang="ja-JP" altLang="en-US" sz="4800" b="1" dirty="0">
                <a:latin typeface="HG正楷書体-PRO" pitchFamily="66" charset="-128"/>
                <a:ea typeface="HG正楷書体-PRO" pitchFamily="66" charset="-128"/>
              </a:rPr>
              <a:t>部会</a:t>
            </a:r>
            <a:endParaRPr kumimoji="1" lang="en-US" altLang="ja-JP" sz="4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41406" y="4387281"/>
            <a:ext cx="351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HG正楷書体-PRO" pitchFamily="66" charset="-128"/>
                <a:ea typeface="HG正楷書体-PRO" pitchFamily="66" charset="-128"/>
              </a:rPr>
              <a:t>総務部会</a:t>
            </a:r>
          </a:p>
        </p:txBody>
      </p:sp>
    </p:spTree>
    <p:extLst>
      <p:ext uri="{BB962C8B-B14F-4D97-AF65-F5344CB8AC3E}">
        <p14:creationId xmlns:p14="http://schemas.microsoft.com/office/powerpoint/2010/main" val="5387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厚生部会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87395" y="1705232"/>
            <a:ext cx="5577016" cy="289148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/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・親睦事業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会員との親睦事業の運営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・会員大会事業等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各会員大会参加の設営</a:t>
            </a:r>
            <a:endParaRPr lang="ja-JP" altLang="en-US" sz="2400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1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技術</a:t>
            </a:r>
            <a:r>
              <a:rPr kumimoji="1" lang="en-US" altLang="ja-JP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IT</a:t>
            </a:r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87395" y="1705231"/>
            <a:ext cx="10322010" cy="504979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/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・第１回事業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足場の組立て等作業主任者技能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講習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講師</a:t>
            </a:r>
            <a:r>
              <a:rPr lang="zh-TW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：</a:t>
            </a:r>
            <a:r>
              <a:rPr lang="zh-TW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建設業労働災害防止協会群馬県支部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・第２回事業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ﾒｰﾘﾝｸﾞｻｰﾋﾞｽ</a:t>
            </a:r>
            <a:r>
              <a:rPr lang="en-US" altLang="ja-JP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ﾈｯﾄ･ﾏｽﾀｰ</a:t>
            </a:r>
            <a:r>
              <a:rPr lang="en-US" altLang="ja-JP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)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の使用方法に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ついて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講師：㈱ｼｽﾃﾑｽﾞﾅｶｼﾏ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・第３回事業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同軸ｹｰﾌﾞﾙで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の</a:t>
            </a:r>
            <a:r>
              <a:rPr lang="en-US" altLang="ja-JP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IP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ﾈｯﾄﾜｰｸ</a:t>
            </a:r>
            <a:r>
              <a:rPr lang="en-US" altLang="ja-JP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実演あり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講師：</a:t>
            </a:r>
            <a:r>
              <a:rPr lang="en-US" altLang="ja-JP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㈱</a:t>
            </a:r>
            <a:r>
              <a:rPr lang="en-US" altLang="ja-JP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DX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ｱﾝﾃﾅ</a:t>
            </a:r>
            <a:endParaRPr lang="ja-JP" altLang="en-US" sz="2400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事業風景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588489"/>
            <a:ext cx="5292981" cy="3969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5" y="1587425"/>
            <a:ext cx="5294400" cy="397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904875" y="603885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足場の組立て等作業主任者技能講習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33759" y="6038850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ja-JP" altLang="en-US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ﾒｰﾘﾝｸﾞｻｰﾋﾞｽ</a:t>
            </a:r>
            <a:r>
              <a:rPr lang="en-US" altLang="ja-JP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lang="ja-JP" altLang="en-US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ﾈｯﾄ･ﾏｽﾀｰ</a:t>
            </a:r>
            <a:r>
              <a:rPr lang="en-US" altLang="ja-JP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)</a:t>
            </a:r>
            <a:r>
              <a:rPr lang="ja-JP" altLang="en-US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の使用方法について</a:t>
            </a:r>
            <a:endParaRPr lang="en-US" altLang="ja-JP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総務部会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87395" y="1705231"/>
            <a:ext cx="10322010" cy="504979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/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・青年部会運営に関する全般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endParaRPr lang="en-US" altLang="ja-JP" sz="2400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Font typeface="Wingdings"/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・社会人講師の派遣等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234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青年部会運営</a:t>
            </a:r>
            <a:endParaRPr kumimoji="1" lang="ja-JP" altLang="en-US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52588"/>
            <a:ext cx="5294399" cy="397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1" y="2793975"/>
            <a:ext cx="5294400" cy="397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9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社会人講師派遣</a:t>
            </a:r>
            <a:endParaRPr kumimoji="1" lang="ja-JP" altLang="en-US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087395" y="1705231"/>
            <a:ext cx="10322010" cy="504979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・群馬県立</a:t>
            </a:r>
            <a:r>
              <a:rPr lang="ja-JP" altLang="en-US" sz="2400" b="1" dirty="0" smtClean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伊勢崎</a:t>
            </a:r>
            <a:r>
              <a:rPr lang="ja-JP" altLang="en-US" sz="2400" b="1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工業高校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・群馬県立</a:t>
            </a:r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桐生</a:t>
            </a:r>
            <a:r>
              <a:rPr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工業</a:t>
            </a:r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高校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lang="en-US" altLang="ja-JP" sz="2400" b="1" kern="0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・群馬県立</a:t>
            </a:r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藤岡</a:t>
            </a:r>
            <a:r>
              <a:rPr lang="ja-JP" altLang="en-US" sz="2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工業</a:t>
            </a:r>
            <a:r>
              <a:rPr lang="ja-JP" altLang="en-US" sz="2400" b="1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高校</a:t>
            </a:r>
            <a:endParaRPr lang="en-US" altLang="ja-JP" sz="2400" b="1" dirty="0" smtClean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endParaRPr lang="en-US" altLang="ja-JP" sz="2400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0" indent="0" defTabSz="914400">
              <a:buNone/>
            </a:pPr>
            <a:r>
              <a:rPr lang="ja-JP" altLang="en-US" sz="2400" b="1" kern="0" dirty="0" smtClean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今年度は上記３校に社会人講師を派遣いたしました。</a:t>
            </a:r>
            <a:endParaRPr lang="ja-JP" altLang="en-US" sz="2400" b="1" kern="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3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184</TotalTime>
  <Words>110</Words>
  <Application>Microsoft Office PowerPoint</Application>
  <PresentationFormat>ワイド画面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Gill Sans MT</vt:lpstr>
      <vt:lpstr>HGゴシックE</vt:lpstr>
      <vt:lpstr>HG正楷書体-PRO</vt:lpstr>
      <vt:lpstr>Consolas</vt:lpstr>
      <vt:lpstr>Wingdings</vt:lpstr>
      <vt:lpstr>松風</vt:lpstr>
      <vt:lpstr>群馬県電気工事工業組合青年部</vt:lpstr>
      <vt:lpstr>私たち青年部の今期活動発表</vt:lpstr>
      <vt:lpstr>３部会に分かれての活動</vt:lpstr>
      <vt:lpstr>厚生部会</vt:lpstr>
      <vt:lpstr>技術IT部会</vt:lpstr>
      <vt:lpstr>事業風景</vt:lpstr>
      <vt:lpstr>総務部会</vt:lpstr>
      <vt:lpstr>青年部会運営</vt:lpstr>
      <vt:lpstr>社会人講師派遣</vt:lpstr>
      <vt:lpstr>PowerPoint プレゼンテーション</vt:lpstr>
      <vt:lpstr>桐生工業高校との社会人講習</vt:lpstr>
      <vt:lpstr>藤岡工業高校との意見交換会</vt:lpstr>
      <vt:lpstr>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群馬</dc:title>
  <dc:creator>SNC-DEMO17</dc:creator>
  <cp:lastModifiedBy>山口篤史</cp:lastModifiedBy>
  <cp:revision>18</cp:revision>
  <dcterms:created xsi:type="dcterms:W3CDTF">2015-01-31T06:27:27Z</dcterms:created>
  <dcterms:modified xsi:type="dcterms:W3CDTF">2015-03-13T03:40:35Z</dcterms:modified>
</cp:coreProperties>
</file>