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0161" autoAdjust="0"/>
  </p:normalViewPr>
  <p:slideViewPr>
    <p:cSldViewPr>
      <p:cViewPr varScale="1">
        <p:scale>
          <a:sx n="64" d="100"/>
          <a:sy n="64" d="100"/>
        </p:scale>
        <p:origin x="6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C4BDC0-3374-479C-A53E-94B7AF2049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497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652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227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862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389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158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13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189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008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109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603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4BDC0-3374-479C-A53E-94B7AF20498E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636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4E21150-A349-4B5A-B38E-9DF1FD0155B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037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3DA590-1E99-45BE-BC55-7BCC4447964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16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13DA590-1E99-45BE-BC55-7BCC4447964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76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3DA590-1E99-45BE-BC55-7BCC4447964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351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3DA590-1E99-45BE-BC55-7BCC4447964E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00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13DA590-1E99-45BE-BC55-7BCC4447964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25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BA12-46D6-4422-BCBA-394CBB36B47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966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E44A-454B-4CAF-9F95-A3AB8F25228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478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8BEA-BFD8-4E9D-9C7A-14C2B127CBC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54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38A863-484B-421A-B5C6-3D391A4528D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79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525C602-F9A5-4914-831D-0BAEB940E52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879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C57CCAA-41DA-4FC5-8A0D-F84EBCF840F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103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0666-7444-4242-90DB-D9267067F03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09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100C-5B7F-4AE7-B860-F7A4BAB28C8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537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3982-093D-480F-9393-29216F7096E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865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CEC59AD-242A-4A05-A2C5-E7E39D5A409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6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3DA590-1E99-45BE-BC55-7BCC4447964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62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607" y="920767"/>
            <a:ext cx="7179857" cy="129614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２０１４年度事業報告</a:t>
            </a:r>
            <a:endParaRPr lang="ja-JP" altLang="ja-JP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365104"/>
            <a:ext cx="4320480" cy="864096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神電</a:t>
            </a:r>
            <a:r>
              <a:rPr lang="ja-JP" altLang="en-US" sz="4000" dirty="0"/>
              <a:t>工組</a:t>
            </a:r>
            <a:r>
              <a:rPr lang="ja-JP" altLang="en-US" sz="4000" dirty="0" smtClean="0"/>
              <a:t>青年</a:t>
            </a:r>
            <a:r>
              <a:rPr lang="ja-JP" altLang="en-US" sz="4000" dirty="0" smtClean="0"/>
              <a:t>部会</a:t>
            </a:r>
            <a:endParaRPr lang="ja-JP" altLang="ja-JP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81008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青年部会</a:t>
            </a:r>
            <a:r>
              <a:rPr lang="zh-TW" altLang="en-US" sz="4000" dirty="0" smtClean="0"/>
              <a:t>創立</a:t>
            </a:r>
            <a:r>
              <a:rPr lang="en-US" altLang="zh-TW" sz="4000" dirty="0" smtClean="0"/>
              <a:t>30</a:t>
            </a:r>
            <a:r>
              <a:rPr lang="zh-TW" altLang="en-US" sz="4000" dirty="0" smtClean="0"/>
              <a:t>周</a:t>
            </a:r>
            <a:r>
              <a:rPr lang="ja-JP" altLang="en-US" sz="4000" dirty="0" smtClean="0"/>
              <a:t>年</a:t>
            </a:r>
            <a:r>
              <a:rPr lang="zh-TW" altLang="en-US" sz="4000" dirty="0" smtClean="0"/>
              <a:t>記念式典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２０１５年２月１４日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</a:t>
            </a:r>
            <a:r>
              <a:rPr lang="ja-JP" altLang="en-US" sz="2000" dirty="0"/>
              <a:t>場所：小田原お堀端</a:t>
            </a:r>
            <a:r>
              <a:rPr lang="ja-JP" altLang="en-US" sz="2000" dirty="0" smtClean="0"/>
              <a:t>コンベンションホール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参加者：会　員６８名・御来賓５７名・合計１２８名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賀詞交換会と青年部創立３０周年記念式典を行いました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関係団体の</a:t>
            </a:r>
            <a:r>
              <a:rPr lang="ja-JP" altLang="en-US" sz="2000" dirty="0" smtClean="0">
                <a:solidFill>
                  <a:srgbClr val="00B050"/>
                </a:solidFill>
              </a:rPr>
              <a:t>方々にご臨席</a:t>
            </a:r>
            <a:r>
              <a:rPr lang="ja-JP" altLang="en-US" sz="2000" dirty="0" smtClean="0">
                <a:solidFill>
                  <a:srgbClr val="00B050"/>
                </a:solidFill>
              </a:rPr>
              <a:t>を賜りました</a:t>
            </a:r>
            <a:r>
              <a:rPr lang="ja-JP" altLang="en-US" sz="2000" dirty="0">
                <a:solidFill>
                  <a:srgbClr val="00B050"/>
                </a:solidFill>
              </a:rPr>
              <a:t>。</a:t>
            </a:r>
            <a:endParaRPr lang="en-US" altLang="ja-JP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9959"/>
            <a:ext cx="4235963" cy="31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神奈川県立磯子工業高等</a:t>
            </a:r>
            <a:r>
              <a:rPr lang="ja-JP" altLang="en-US" sz="4000" dirty="0" smtClean="0"/>
              <a:t>学校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特別</a:t>
            </a:r>
            <a:r>
              <a:rPr lang="ja-JP" altLang="en-US" sz="4000" dirty="0"/>
              <a:t>編成</a:t>
            </a:r>
            <a:r>
              <a:rPr lang="ja-JP" altLang="en-US" sz="4000" dirty="0" smtClean="0"/>
              <a:t>授業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２０１５年</a:t>
            </a:r>
            <a:r>
              <a:rPr lang="ja-JP" altLang="en-US" sz="2000" dirty="0"/>
              <a:t>３</a:t>
            </a:r>
            <a:r>
              <a:rPr kumimoji="1" lang="ja-JP" altLang="en-US" sz="2000" dirty="0" smtClean="0"/>
              <a:t>月１３日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開催場所：神奈川県立磯子工業高等</a:t>
            </a:r>
            <a:r>
              <a:rPr lang="ja-JP" altLang="en-US" sz="2000" dirty="0"/>
              <a:t>学校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１３名（</a:t>
            </a:r>
            <a:r>
              <a:rPr lang="ja-JP" altLang="en-US" sz="2000" dirty="0" smtClean="0"/>
              <a:t>生徒</a:t>
            </a:r>
            <a:r>
              <a:rPr lang="ja-JP" altLang="en-US" sz="2000" dirty="0" smtClean="0"/>
              <a:t>７</a:t>
            </a:r>
            <a:r>
              <a:rPr lang="ja-JP" altLang="en-US" sz="2000" dirty="0"/>
              <a:t>８</a:t>
            </a:r>
            <a:r>
              <a:rPr lang="ja-JP" altLang="en-US" sz="2000" dirty="0" smtClean="0"/>
              <a:t>名</a:t>
            </a:r>
            <a:r>
              <a:rPr lang="ja-JP" altLang="en-US" sz="2000" dirty="0" smtClean="0"/>
              <a:t>）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電気設備・電気工事士についての授業および意見交換会</a:t>
            </a:r>
            <a:r>
              <a:rPr lang="ja-JP" altLang="en-US" sz="2000" dirty="0" smtClean="0">
                <a:solidFill>
                  <a:srgbClr val="00B050"/>
                </a:solidFill>
              </a:rPr>
              <a:t>を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行いました</a:t>
            </a:r>
            <a:endParaRPr lang="en-US" altLang="ja-JP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" y="3426917"/>
            <a:ext cx="4487693" cy="33682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11" y="3429000"/>
            <a:ext cx="4484917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solidFill>
                  <a:schemeClr val="accent2"/>
                </a:solidFill>
              </a:rPr>
              <a:t>パナソニック</a:t>
            </a:r>
            <a:r>
              <a:rPr lang="ja-JP" altLang="en-US" sz="4000" dirty="0">
                <a:solidFill>
                  <a:schemeClr val="accent2"/>
                </a:solidFill>
              </a:rPr>
              <a:t>新商品</a:t>
            </a:r>
            <a:r>
              <a:rPr lang="ja-JP" altLang="en-US" sz="4000" dirty="0" smtClean="0">
                <a:solidFill>
                  <a:schemeClr val="accent2"/>
                </a:solidFill>
              </a:rPr>
              <a:t>研修会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２０１４年４月９日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</a:t>
            </a:r>
            <a:r>
              <a:rPr lang="ja-JP" altLang="en-US" sz="2000" dirty="0"/>
              <a:t>場所</a:t>
            </a:r>
            <a:r>
              <a:rPr lang="ja-JP" altLang="en-US" sz="2000" dirty="0" smtClean="0"/>
              <a:t>：神奈川県電気工事会館　１階　会議室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２３名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ＨＥＭＳ・蓄電設備・ＬＥＤ照明器具について勉強しました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12950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</a:rPr>
              <a:t>平成</a:t>
            </a:r>
            <a:r>
              <a:rPr lang="en-US" altLang="ja-JP" sz="4400" dirty="0">
                <a:solidFill>
                  <a:schemeClr val="accent2"/>
                </a:solidFill>
              </a:rPr>
              <a:t>26</a:t>
            </a:r>
            <a:r>
              <a:rPr lang="ja-JP" altLang="en-US" sz="4400" dirty="0">
                <a:solidFill>
                  <a:schemeClr val="accent2"/>
                </a:solidFill>
              </a:rPr>
              <a:t>年度通常総会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２０１４年６月１５日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</a:t>
            </a:r>
            <a:r>
              <a:rPr lang="ja-JP" altLang="en-US" sz="2000" dirty="0"/>
              <a:t>場所：川崎日航ホテル</a:t>
            </a:r>
            <a:r>
              <a:rPr lang="en-US" altLang="ja-JP" sz="2000" dirty="0"/>
              <a:t>11</a:t>
            </a:r>
            <a:r>
              <a:rPr lang="ja-JP" altLang="en-US" sz="2000" dirty="0"/>
              <a:t>階「橘</a:t>
            </a:r>
            <a:r>
              <a:rPr lang="ja-JP" altLang="en-US" sz="2000" dirty="0" smtClean="0"/>
              <a:t>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会　員　５７名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御来賓　２９名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卒業者　　６名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合　計　９１名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19618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solidFill>
                  <a:schemeClr val="accent2"/>
                </a:solidFill>
              </a:rPr>
              <a:t>BCP</a:t>
            </a:r>
            <a:r>
              <a:rPr lang="ja-JP" altLang="en-US" sz="4000" dirty="0" smtClean="0">
                <a:solidFill>
                  <a:schemeClr val="accent2"/>
                </a:solidFill>
              </a:rPr>
              <a:t>対策</a:t>
            </a:r>
            <a:r>
              <a:rPr lang="ja-JP" altLang="ja-JP" sz="4000" dirty="0" smtClean="0">
                <a:solidFill>
                  <a:schemeClr val="accent2"/>
                </a:solidFill>
              </a:rPr>
              <a:t>セミナー</a:t>
            </a:r>
            <a:r>
              <a:rPr lang="en-US" altLang="ja-JP" sz="4000" dirty="0" smtClean="0">
                <a:solidFill>
                  <a:schemeClr val="accent2"/>
                </a:solidFill>
              </a:rPr>
              <a:t/>
            </a:r>
            <a:br>
              <a:rPr lang="en-US" altLang="ja-JP" sz="4000" dirty="0" smtClean="0">
                <a:solidFill>
                  <a:schemeClr val="accent2"/>
                </a:solidFill>
              </a:rPr>
            </a:br>
            <a:r>
              <a:rPr lang="en-US" altLang="ja-JP" sz="4000" dirty="0" smtClean="0">
                <a:solidFill>
                  <a:schemeClr val="accent2"/>
                </a:solidFill>
              </a:rPr>
              <a:t>SNS</a:t>
            </a:r>
            <a:r>
              <a:rPr lang="ja-JP" altLang="ja-JP" sz="4000" dirty="0">
                <a:solidFill>
                  <a:schemeClr val="accent2"/>
                </a:solidFill>
              </a:rPr>
              <a:t>ネットワーク</a:t>
            </a:r>
            <a:r>
              <a:rPr lang="ja-JP" altLang="ja-JP" sz="4000" dirty="0" smtClean="0">
                <a:solidFill>
                  <a:schemeClr val="accent2"/>
                </a:solidFill>
              </a:rPr>
              <a:t>研修会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２０１４年７月１０日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開催場所：</a:t>
            </a:r>
            <a:r>
              <a:rPr lang="ja-JP" altLang="ja-JP" sz="2000" dirty="0" smtClean="0"/>
              <a:t>神奈川県</a:t>
            </a:r>
            <a:r>
              <a:rPr lang="ja-JP" altLang="ja-JP" sz="2000" dirty="0"/>
              <a:t>電気工事会館　１階　</a:t>
            </a:r>
            <a:r>
              <a:rPr lang="ja-JP" altLang="ja-JP" sz="2000" dirty="0" smtClean="0"/>
              <a:t>会議室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２１名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災害</a:t>
            </a:r>
            <a:r>
              <a:rPr lang="ja-JP" altLang="en-US" sz="2000" dirty="0">
                <a:solidFill>
                  <a:srgbClr val="00B050"/>
                </a:solidFill>
              </a:rPr>
              <a:t>時</a:t>
            </a:r>
            <a:r>
              <a:rPr lang="ja-JP" altLang="en-US" sz="2000" dirty="0" smtClean="0">
                <a:solidFill>
                  <a:srgbClr val="00B050"/>
                </a:solidFill>
              </a:rPr>
              <a:t>における事業継続対策や緊急連絡・安否確認に</a:t>
            </a:r>
            <a:r>
              <a:rPr lang="ja-JP" altLang="en-US" sz="2000" dirty="0" smtClean="0">
                <a:solidFill>
                  <a:srgbClr val="00B050"/>
                </a:solidFill>
              </a:rPr>
              <a:t>ついて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勉強</a:t>
            </a:r>
            <a:r>
              <a:rPr lang="ja-JP" altLang="en-US" sz="2000" dirty="0" smtClean="0">
                <a:solidFill>
                  <a:srgbClr val="00B050"/>
                </a:solidFill>
              </a:rPr>
              <a:t>しました</a:t>
            </a:r>
            <a:endParaRPr lang="en-US" altLang="ja-JP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19618"/>
            <a:ext cx="4450899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</a:rPr>
              <a:t>家族</a:t>
            </a:r>
            <a:r>
              <a:rPr lang="ja-JP" altLang="en-US" sz="4400" dirty="0">
                <a:solidFill>
                  <a:schemeClr val="accent2"/>
                </a:solidFill>
              </a:rPr>
              <a:t>懇親会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２０１４年８月２４日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</a:t>
            </a:r>
            <a:r>
              <a:rPr lang="ja-JP" altLang="en-US" sz="2000" dirty="0"/>
              <a:t>場所：八景島シーパラダイス　海のバーベキュー　</a:t>
            </a:r>
            <a:r>
              <a:rPr lang="ja-JP" altLang="en-US" sz="2000" dirty="0" smtClean="0"/>
              <a:t>焼屋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大　人　　７１名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小　人　　２８名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幼　児　　　５名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合　計　</a:t>
            </a:r>
            <a:r>
              <a:rPr lang="ja-JP" altLang="en-US" sz="2000" dirty="0" smtClean="0"/>
              <a:t>１０４名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毎年の恒例行事です</a:t>
            </a:r>
            <a:endParaRPr lang="en-US" altLang="ja-JP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48780"/>
            <a:ext cx="4547997" cy="34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sz="4400" dirty="0" smtClean="0"/>
              <a:t>関東電気工事青年部連合会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第</a:t>
            </a:r>
            <a:r>
              <a:rPr lang="en-US" altLang="ja-JP" sz="4400" dirty="0" smtClean="0"/>
              <a:t>3</a:t>
            </a:r>
            <a:r>
              <a:rPr lang="ja-JP" altLang="en-US" sz="4400" dirty="0" smtClean="0"/>
              <a:t>回会員</a:t>
            </a:r>
            <a:r>
              <a:rPr lang="ja-JP" altLang="en-US" sz="4400" dirty="0"/>
              <a:t>大会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２０１４年９月２７日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開催場所：鎌倉　藤沢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神奈川　　８８名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合　計　</a:t>
            </a:r>
            <a:r>
              <a:rPr lang="ja-JP" altLang="en-US" sz="2000" dirty="0" smtClean="0"/>
              <a:t>３４０名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関東から大勢の会員さんに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参加</a:t>
            </a:r>
            <a:r>
              <a:rPr lang="ja-JP" altLang="en-US" sz="2000" dirty="0" smtClean="0">
                <a:solidFill>
                  <a:srgbClr val="00B050"/>
                </a:solidFill>
              </a:rPr>
              <a:t>していただきました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ありがとう</a:t>
            </a:r>
            <a:r>
              <a:rPr lang="ja-JP" altLang="en-US" sz="2000" dirty="0" smtClean="0">
                <a:solidFill>
                  <a:srgbClr val="00B050"/>
                </a:solidFill>
              </a:rPr>
              <a:t>ございました</a:t>
            </a:r>
            <a:endParaRPr lang="en-US" altLang="ja-JP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90" y="3429000"/>
            <a:ext cx="4608081" cy="34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神奈川</a:t>
            </a:r>
            <a:r>
              <a:rPr lang="ja-JP" altLang="en-US" sz="4000" dirty="0"/>
              <a:t>県立向の岡工業高等</a:t>
            </a:r>
            <a:r>
              <a:rPr lang="ja-JP" altLang="en-US" sz="4000" dirty="0" smtClean="0"/>
              <a:t>学校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第一種</a:t>
            </a:r>
            <a:r>
              <a:rPr lang="ja-JP" altLang="en-US" sz="4000" dirty="0"/>
              <a:t>電気工事士技能試験指導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２０１４年１１月１１～１３日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開催場所：神奈川県立向</a:t>
            </a:r>
            <a:r>
              <a:rPr lang="ja-JP" altLang="en-US" sz="2000" dirty="0"/>
              <a:t>の岡工業高等</a:t>
            </a:r>
            <a:r>
              <a:rPr lang="ja-JP" altLang="en-US" sz="2000" dirty="0" smtClean="0"/>
              <a:t>学校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</a:t>
            </a:r>
            <a:r>
              <a:rPr lang="ja-JP" altLang="en-US" sz="2000" dirty="0"/>
              <a:t>：</a:t>
            </a:r>
            <a:r>
              <a:rPr lang="ja-JP" altLang="en-US" sz="2000" dirty="0" smtClean="0"/>
              <a:t>１１日４名・１２日３名・１３日５名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第一種電気工事士技能試験の</a:t>
            </a:r>
            <a:r>
              <a:rPr lang="ja-JP" altLang="en-US" sz="2000" dirty="0" smtClean="0">
                <a:solidFill>
                  <a:srgbClr val="00B050"/>
                </a:solidFill>
              </a:rPr>
              <a:t>指導</a:t>
            </a:r>
            <a:r>
              <a:rPr lang="ja-JP" altLang="en-US" sz="2000" dirty="0" smtClean="0">
                <a:solidFill>
                  <a:srgbClr val="00B050"/>
                </a:solidFill>
              </a:rPr>
              <a:t>を行いました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76972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パナソニック</a:t>
            </a:r>
            <a:r>
              <a:rPr lang="ja-JP" altLang="en-US" sz="4000" dirty="0"/>
              <a:t>新商品内覧会「</a:t>
            </a:r>
            <a:r>
              <a:rPr lang="en-US" altLang="ja-JP" sz="4000" dirty="0"/>
              <a:t>SUPERBOX2014</a:t>
            </a:r>
            <a:r>
              <a:rPr lang="ja-JP" altLang="en-US" sz="4000" dirty="0"/>
              <a:t>」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88092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２０１４年１１月２６日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</a:t>
            </a:r>
            <a:r>
              <a:rPr lang="ja-JP" altLang="en-US" sz="2000" dirty="0"/>
              <a:t>場所：東京国際フォーラム展示</a:t>
            </a:r>
            <a:r>
              <a:rPr lang="ja-JP" altLang="en-US" sz="2000" dirty="0" smtClean="0"/>
              <a:t>ホール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</a:t>
            </a:r>
            <a:r>
              <a:rPr lang="ja-JP" altLang="en-US" sz="2000" dirty="0" smtClean="0"/>
              <a:t>１１名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パナソニック電工様ご協力の</a:t>
            </a:r>
            <a:r>
              <a:rPr lang="ja-JP" altLang="en-US" sz="2000" dirty="0" smtClean="0">
                <a:solidFill>
                  <a:srgbClr val="00B050"/>
                </a:solidFill>
              </a:rPr>
              <a:t>もと「</a:t>
            </a:r>
            <a:r>
              <a:rPr lang="ja-JP" altLang="en-US" sz="2000" dirty="0" smtClean="0">
                <a:solidFill>
                  <a:srgbClr val="00B050"/>
                </a:solidFill>
              </a:rPr>
              <a:t>ＳＵＰＥＲ　ＢＯＸ２０１４</a:t>
            </a:r>
            <a:r>
              <a:rPr lang="ja-JP" altLang="en-US" sz="2000" dirty="0" smtClean="0">
                <a:solidFill>
                  <a:srgbClr val="00B050"/>
                </a:solidFill>
              </a:rPr>
              <a:t>」の</a:t>
            </a:r>
            <a:r>
              <a:rPr lang="ja-JP" altLang="en-US" sz="2000" dirty="0" smtClean="0">
                <a:solidFill>
                  <a:srgbClr val="00B050"/>
                </a:solidFill>
              </a:rPr>
              <a:t>見学をしました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69994"/>
            <a:ext cx="4608081" cy="34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sz="4400" dirty="0" smtClean="0"/>
              <a:t>神奈川</a:t>
            </a:r>
            <a:r>
              <a:rPr lang="ja-JP" altLang="en-US" sz="4400" dirty="0"/>
              <a:t>県立向の岡工業高等</a:t>
            </a:r>
            <a:r>
              <a:rPr lang="ja-JP" altLang="en-US" sz="4400" dirty="0" smtClean="0"/>
              <a:t>学校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特別</a:t>
            </a:r>
            <a:r>
              <a:rPr lang="ja-JP" altLang="en-US" sz="4400" dirty="0"/>
              <a:t>編成授業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1600" y="1412776"/>
            <a:ext cx="7772400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２０１４年１２月１２日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開催場所：神奈川県立向</a:t>
            </a:r>
            <a:r>
              <a:rPr lang="ja-JP" altLang="en-US" sz="2000" dirty="0"/>
              <a:t>の岡</a:t>
            </a:r>
            <a:r>
              <a:rPr lang="ja-JP" altLang="en-US" sz="2000" dirty="0" smtClean="0"/>
              <a:t>工業高等</a:t>
            </a:r>
            <a:r>
              <a:rPr lang="ja-JP" altLang="en-US" sz="2000" dirty="0"/>
              <a:t>学校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参加者　</a:t>
            </a:r>
            <a:r>
              <a:rPr lang="ja-JP" altLang="en-US" sz="2000" dirty="0" smtClean="0"/>
              <a:t>１</a:t>
            </a:r>
            <a:r>
              <a:rPr lang="ja-JP" altLang="en-US" sz="2000" dirty="0"/>
              <a:t>４</a:t>
            </a:r>
            <a:r>
              <a:rPr lang="ja-JP" altLang="en-US" sz="2000" dirty="0" smtClean="0"/>
              <a:t>名</a:t>
            </a:r>
            <a:r>
              <a:rPr lang="ja-JP" altLang="en-US" sz="2000" dirty="0" smtClean="0"/>
              <a:t>（</a:t>
            </a:r>
            <a:r>
              <a:rPr lang="ja-JP" altLang="en-US" sz="2000" dirty="0" smtClean="0"/>
              <a:t>生徒</a:t>
            </a:r>
            <a:r>
              <a:rPr lang="ja-JP" altLang="en-US" sz="2000" dirty="0" smtClean="0"/>
              <a:t>６</a:t>
            </a:r>
            <a:r>
              <a:rPr lang="ja-JP" altLang="en-US" sz="2000" dirty="0"/>
              <a:t>０</a:t>
            </a:r>
            <a:r>
              <a:rPr lang="ja-JP" altLang="en-US" sz="2000" dirty="0" smtClean="0"/>
              <a:t>名</a:t>
            </a:r>
            <a:r>
              <a:rPr lang="ja-JP" altLang="en-US" sz="2000" dirty="0" smtClean="0"/>
              <a:t>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>
                <a:solidFill>
                  <a:srgbClr val="00B050"/>
                </a:solidFill>
              </a:rPr>
              <a:t>電気設備・電気工事士についての授業および意見交換会</a:t>
            </a:r>
            <a:r>
              <a:rPr lang="ja-JP" altLang="en-US" sz="2000" dirty="0" smtClean="0">
                <a:solidFill>
                  <a:srgbClr val="00B050"/>
                </a:solidFill>
              </a:rPr>
              <a:t>を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B050"/>
                </a:solidFill>
              </a:rPr>
              <a:t>行いました</a:t>
            </a:r>
            <a:endParaRPr lang="en-US" altLang="ja-JP" sz="2000" dirty="0">
              <a:solidFill>
                <a:srgbClr val="00B05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64" y="3429000"/>
            <a:ext cx="4556336" cy="34172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536</TotalTime>
  <Words>210</Words>
  <Application>Microsoft Office PowerPoint</Application>
  <PresentationFormat>画面に合わせる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微軟正黑體</vt:lpstr>
      <vt:lpstr>ＭＳ Ｐゴシック</vt:lpstr>
      <vt:lpstr>ＭＳ Ｐ明朝</vt:lpstr>
      <vt:lpstr>メイリオ</vt:lpstr>
      <vt:lpstr>Arial</vt:lpstr>
      <vt:lpstr>Century Gothic</vt:lpstr>
      <vt:lpstr>Times New Roman</vt:lpstr>
      <vt:lpstr>Wingdings 3</vt:lpstr>
      <vt:lpstr>ウィスプ</vt:lpstr>
      <vt:lpstr>２０１４年度事業報告</vt:lpstr>
      <vt:lpstr>パナソニック新商品研修会</vt:lpstr>
      <vt:lpstr>平成26年度通常総会 </vt:lpstr>
      <vt:lpstr>BCP対策セミナー SNSネットワーク研修会</vt:lpstr>
      <vt:lpstr>家族懇親会 </vt:lpstr>
      <vt:lpstr>関東電気工事青年部連合会 第3回会員大会 </vt:lpstr>
      <vt:lpstr>神奈川県立向の岡工業高等学校 第一種電気工事士技能試験指導 </vt:lpstr>
      <vt:lpstr>パナソニック新商品内覧会「SUPERBOX2014」 </vt:lpstr>
      <vt:lpstr>神奈川県立向の岡工業高等学校 特別編成授業 </vt:lpstr>
      <vt:lpstr>青年部会創立30周年記念式典</vt:lpstr>
      <vt:lpstr>神奈川県立磯子工業高等学校 特別編成授業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創立３０周年を迎えて</dc:title>
  <dc:creator>kyoichi.yanase</dc:creator>
  <cp:lastModifiedBy>user02</cp:lastModifiedBy>
  <cp:revision>72</cp:revision>
  <cp:lastPrinted>2015-01-21T12:45:00Z</cp:lastPrinted>
  <dcterms:created xsi:type="dcterms:W3CDTF">2015-01-12T02:55:51Z</dcterms:created>
  <dcterms:modified xsi:type="dcterms:W3CDTF">2015-03-17T07:31:41Z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TC010690771041</vt:lpwstr>
  </property>
</Properties>
</file>