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静岡県東部電気工事　　協同組合青年部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活動報告</a:t>
            </a:r>
            <a:endParaRPr kumimoji="1" lang="ja-JP" altLang="en-US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14193"/>
      </p:ext>
    </p:extLst>
  </p:cSld>
  <p:clrMapOvr>
    <a:masterClrMapping/>
  </p:clrMapOvr>
  <p:transition spd="slow" advTm="530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0516" y="594852"/>
            <a:ext cx="8904548" cy="13208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沼津支部　灯篭流し仮設工事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65" y="1650550"/>
            <a:ext cx="8447999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82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811">
        <p14:reveal/>
      </p:transition>
    </mc:Choice>
    <mc:Fallback>
      <p:transition spd="slow" advTm="9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3624" y="737419"/>
            <a:ext cx="8658395" cy="1251974"/>
          </a:xfrm>
        </p:spPr>
        <p:txBody>
          <a:bodyPr/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関東青年部連合会会員大会参加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-2987" r="13998" b="2987"/>
          <a:stretch/>
        </p:blipFill>
        <p:spPr>
          <a:xfrm>
            <a:off x="287229" y="1613502"/>
            <a:ext cx="496325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43" y="2706455"/>
            <a:ext cx="6766560" cy="380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160277"/>
      </p:ext>
    </p:extLst>
  </p:cSld>
  <p:clrMapOvr>
    <a:masterClrMapping/>
  </p:clrMapOvr>
  <p:transition spd="slow" advTm="111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1011" y="35641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静岡県電気工事工業組合青年部会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総会オブザーブ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80" y="1677215"/>
            <a:ext cx="8179199" cy="46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15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9"/>
    </mc:Choice>
    <mc:Fallback>
      <p:transition spd="slow" advTm="9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0576" y="904567"/>
            <a:ext cx="8596668" cy="13208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関東青年部連合会移動例会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in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御殿場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0" y="1694425"/>
            <a:ext cx="8179199" cy="46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550670"/>
      </p:ext>
    </p:extLst>
  </p:cSld>
  <p:clrMapOvr>
    <a:masterClrMapping/>
  </p:clrMapOvr>
  <p:transition spd="slow" advTm="82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23" y="1812412"/>
            <a:ext cx="6872748" cy="492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9600" y="491612"/>
            <a:ext cx="8596668" cy="13208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全関競技大会出場　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沼津支部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0" y="1812412"/>
            <a:ext cx="2183308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20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2"/>
    </mc:Choice>
    <mc:Fallback>
      <p:transition spd="slow" advTm="11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2606" y="108847"/>
            <a:ext cx="8596668" cy="1320800"/>
          </a:xfrm>
        </p:spPr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低圧取扱講習会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9143"/>
            <a:ext cx="6900332" cy="3881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4" y="1429647"/>
            <a:ext cx="7770764" cy="457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2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4"/>
    </mc:Choice>
    <mc:Fallback>
      <p:transition spd="slow" advTm="1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懇親会風景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8" y="1664929"/>
            <a:ext cx="6900332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r="16577"/>
          <a:stretch/>
        </p:blipFill>
        <p:spPr>
          <a:xfrm>
            <a:off x="5642217" y="2411334"/>
            <a:ext cx="6408163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0"/>
    </mc:Choice>
    <mc:Fallback>
      <p:transition spd="slow" advTm="1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|2.2"/>
</p:tagLst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37</Words>
  <Application>Microsoft Office PowerPoint</Application>
  <PresentationFormat>ワイド画面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AR P丸ゴシック体M</vt:lpstr>
      <vt:lpstr>AR丸ゴシック体M</vt:lpstr>
      <vt:lpstr>メイリオ</vt:lpstr>
      <vt:lpstr>Arial</vt:lpstr>
      <vt:lpstr>Trebuchet MS</vt:lpstr>
      <vt:lpstr>Wingdings 3</vt:lpstr>
      <vt:lpstr>ファセット</vt:lpstr>
      <vt:lpstr>静岡県東部電気工事　　協同組合青年部 </vt:lpstr>
      <vt:lpstr>沼津支部　灯篭流し仮設工事 </vt:lpstr>
      <vt:lpstr>関東青年部連合会会員大会参加 </vt:lpstr>
      <vt:lpstr>静岡県電気工事工業組合青年部会 総会オブザーブ </vt:lpstr>
      <vt:lpstr>関東青年部連合会移動例会in御殿場</vt:lpstr>
      <vt:lpstr>全関競技大会出場　 沼津支部</vt:lpstr>
      <vt:lpstr>低圧取扱講習会 </vt:lpstr>
      <vt:lpstr>懇親会風景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静岡県東部電気工事　　協同組合青年部</dc:title>
  <dc:creator>益山嘉寛</dc:creator>
  <cp:lastModifiedBy>益山嘉寛</cp:lastModifiedBy>
  <cp:revision>11</cp:revision>
  <dcterms:created xsi:type="dcterms:W3CDTF">2015-02-28T04:50:43Z</dcterms:created>
  <dcterms:modified xsi:type="dcterms:W3CDTF">2015-02-28T06:27:28Z</dcterms:modified>
</cp:coreProperties>
</file>