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KOTO KOBAYASHI" initials="MK" lastIdx="1" clrIdx="0">
    <p:extLst>
      <p:ext uri="{19B8F6BF-5375-455C-9EA6-DF929625EA0E}">
        <p15:presenceInfo xmlns:p15="http://schemas.microsoft.com/office/powerpoint/2012/main" userId="40d81baa90db17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FF0066"/>
    <a:srgbClr val="99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24" autoAdjust="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0CCD-CF63-416F-9047-B833E8087E04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D6AA1-3391-4F9D-BDB4-9B6D417243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4940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D6AA1-3391-4F9D-BDB4-9B6D4172435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19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D6AA1-3391-4F9D-BDB4-9B6D4172435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535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35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58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16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86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89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207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665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34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5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435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63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3730B-31D4-47C6-B933-A7CDEDDF2589}" type="datetimeFigureOut">
              <a:rPr kumimoji="1" lang="ja-JP" altLang="en-US" smtClean="0"/>
              <a:t>2015/2/20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CBE2D-7599-4452-A831-D6BC6FB86D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74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21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23" Type="http://schemas.openxmlformats.org/officeDocument/2006/relationships/image" Target="../media/image38.jp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69" y="907277"/>
            <a:ext cx="5130661" cy="70452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64274" y="2964508"/>
            <a:ext cx="10381397" cy="818866"/>
          </a:xfrm>
        </p:spPr>
        <p:txBody>
          <a:bodyPr>
            <a:normAutofit/>
          </a:bodyPr>
          <a:lstStyle/>
          <a:p>
            <a:r>
              <a:rPr kumimoji="1" lang="ja-JP" altLang="en-US" sz="4800" b="1" i="1" dirty="0" smtClean="0">
                <a:solidFill>
                  <a:srgbClr val="002060"/>
                </a:solidFill>
                <a:latin typeface="+mj-ea"/>
              </a:rPr>
              <a:t>栃木県電気工事業工業組合青年部</a:t>
            </a:r>
            <a:endParaRPr kumimoji="1" lang="ja-JP" altLang="en-US" sz="4800" b="1" i="1" dirty="0">
              <a:solidFill>
                <a:srgbClr val="002060"/>
              </a:solidFill>
              <a:latin typeface="+mj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3327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5119" y="146762"/>
            <a:ext cx="2205251" cy="385502"/>
          </a:xfrm>
        </p:spPr>
        <p:txBody>
          <a:bodyPr>
            <a:normAutofit fontScale="90000"/>
          </a:bodyPr>
          <a:lstStyle/>
          <a:p>
            <a:r>
              <a:rPr kumimoji="1" lang="ja-JP" altLang="en-US" sz="2800" dirty="0" smtClean="0"/>
              <a:t>意見交換会</a:t>
            </a:r>
            <a:endParaRPr kumimoji="1" lang="ja-JP" altLang="en-US" sz="28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54" y="87798"/>
            <a:ext cx="8898340" cy="6673756"/>
          </a:xfr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54" y="87798"/>
            <a:ext cx="8898341" cy="66737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23" y="87798"/>
            <a:ext cx="8919871" cy="668990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09" y="89673"/>
            <a:ext cx="8930185" cy="669763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77" y="77130"/>
            <a:ext cx="8948317" cy="671123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08" y="86742"/>
            <a:ext cx="8934093" cy="670057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6" y="77130"/>
            <a:ext cx="8971128" cy="67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346" y="146761"/>
            <a:ext cx="2505501" cy="426445"/>
          </a:xfrm>
        </p:spPr>
        <p:txBody>
          <a:bodyPr>
            <a:normAutofit fontScale="90000"/>
          </a:bodyPr>
          <a:lstStyle/>
          <a:p>
            <a:r>
              <a:rPr kumimoji="1" lang="ja-JP" altLang="en-US" sz="2800" dirty="0" smtClean="0"/>
              <a:t>全国競技大会</a:t>
            </a:r>
            <a:endParaRPr kumimoji="1" lang="ja-JP" altLang="en-US" sz="28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59" y="36619"/>
            <a:ext cx="8993874" cy="6745406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59" y="36620"/>
            <a:ext cx="4836623" cy="67454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86" y="36620"/>
            <a:ext cx="6183847" cy="682138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59" y="50228"/>
            <a:ext cx="8993874" cy="676978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74" y="50228"/>
            <a:ext cx="9059559" cy="67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9710" y="242295"/>
            <a:ext cx="923893" cy="54927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表彰</a:t>
            </a:r>
            <a:endParaRPr kumimoji="1" lang="ja-JP" altLang="en-US" sz="28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9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3055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電気について！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6067567" cy="576381"/>
          </a:xfrm>
        </p:spPr>
        <p:txBody>
          <a:bodyPr/>
          <a:lstStyle/>
          <a:p>
            <a:r>
              <a:rPr kumimoji="1" lang="ja-JP" altLang="en-US" dirty="0" smtClean="0"/>
              <a:t>電気には大きく分けて２種類ある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83859" y="2639301"/>
            <a:ext cx="28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強電</a:t>
            </a:r>
            <a:r>
              <a:rPr kumimoji="1" lang="ja-JP" altLang="en-US" sz="2400" dirty="0" smtClean="0"/>
              <a:t>・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弱電</a:t>
            </a:r>
            <a:r>
              <a:rPr kumimoji="1" lang="ja-JP" altLang="en-US" sz="2400" dirty="0" smtClean="0"/>
              <a:t>の区分</a:t>
            </a:r>
            <a:endParaRPr kumimoji="1" lang="ja-JP" altLang="en-US" sz="2400" dirty="0"/>
          </a:p>
        </p:txBody>
      </p:sp>
      <p:sp>
        <p:nvSpPr>
          <p:cNvPr id="9" name="右矢印 8"/>
          <p:cNvSpPr/>
          <p:nvPr/>
        </p:nvSpPr>
        <p:spPr>
          <a:xfrm>
            <a:off x="6318913" y="1951630"/>
            <a:ext cx="1023583" cy="245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65576" y="1825625"/>
            <a:ext cx="331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強電</a:t>
            </a:r>
            <a:r>
              <a:rPr kumimoji="1" lang="ja-JP" altLang="en-US" sz="2400" dirty="0" smtClean="0"/>
              <a:t>　・　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弱電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10185" y="3302758"/>
            <a:ext cx="8113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明確な統一基準は在りませんが、</a:t>
            </a:r>
            <a:endParaRPr kumimoji="1" lang="en-US" altLang="ja-JP" b="1" dirty="0" smtClean="0"/>
          </a:p>
          <a:p>
            <a:r>
              <a:rPr kumimoji="1" lang="ja-JP" altLang="en-US" b="1" dirty="0" smtClean="0"/>
              <a:t>感電するか、しないかを基準に</a:t>
            </a:r>
            <a:endParaRPr kumimoji="1" lang="en-US" altLang="ja-JP" b="1" dirty="0" smtClean="0"/>
          </a:p>
          <a:p>
            <a:r>
              <a:rPr kumimoji="1" lang="ja-JP" altLang="en-US" b="1" dirty="0" smtClean="0"/>
              <a:t>電圧で</a:t>
            </a:r>
            <a:r>
              <a:rPr kumimoji="1" lang="en-US" altLang="ja-JP" b="1" dirty="0" smtClean="0"/>
              <a:t>48Vor60V</a:t>
            </a:r>
            <a:r>
              <a:rPr kumimoji="1" lang="ja-JP" altLang="en-US" b="1" dirty="0" smtClean="0"/>
              <a:t>以上が強電！それ以下が</a:t>
            </a:r>
            <a:r>
              <a:rPr kumimoji="1" lang="ja-JP" altLang="en-US" b="1" dirty="0" smtClean="0">
                <a:solidFill>
                  <a:srgbClr val="0000FF"/>
                </a:solidFill>
              </a:rPr>
              <a:t>弱電！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62785" y="5155421"/>
            <a:ext cx="634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一般家庭のコンセント・照明が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強電！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endParaRPr lang="en-US" altLang="ja-JP" b="1" dirty="0"/>
          </a:p>
          <a:p>
            <a:r>
              <a:rPr kumimoji="1" lang="ja-JP" altLang="en-US" b="1" dirty="0" smtClean="0"/>
              <a:t>電話・インターネット</a:t>
            </a:r>
            <a:r>
              <a:rPr kumimoji="1" lang="en-US" altLang="ja-JP" b="1" dirty="0" smtClean="0"/>
              <a:t>LAN</a:t>
            </a:r>
            <a:r>
              <a:rPr kumimoji="1" lang="ja-JP" altLang="en-US" b="1" dirty="0" smtClean="0"/>
              <a:t>・火災報知機・監視カメラ等が</a:t>
            </a:r>
            <a:r>
              <a:rPr kumimoji="1" lang="ja-JP" altLang="en-US" b="1" dirty="0" smtClean="0">
                <a:solidFill>
                  <a:srgbClr val="0000FF"/>
                </a:solidFill>
              </a:rPr>
              <a:t>弱電！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5" name="下矢印 14"/>
          <p:cNvSpPr/>
          <p:nvPr/>
        </p:nvSpPr>
        <p:spPr>
          <a:xfrm>
            <a:off x="3193576" y="4346796"/>
            <a:ext cx="678407" cy="610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53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 animBg="1"/>
      <p:bldP spid="10" grpId="0"/>
      <p:bldP spid="12" grpId="0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550158" cy="726696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最後に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29336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 smtClean="0"/>
              <a:t>電気にはいろいろな種類・職種が存在します。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世間一般では電気配線工事、テレビやエアコンの家電機器等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全てを電気と</a:t>
            </a:r>
            <a:r>
              <a:rPr kumimoji="1" lang="ja-JP" altLang="en-US" dirty="0" smtClean="0"/>
              <a:t>いう名称の一括りで</a:t>
            </a:r>
            <a:r>
              <a:rPr kumimoji="1" lang="ja-JP" altLang="en-US" dirty="0" smtClean="0"/>
              <a:t>考えられております。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もし皆様が電気についてわからないこと！困ったこと！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不思議に思っていること？等ございましたら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お気兼ねなく栃木県電気工事業工業組合青年部のメンバーに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ご連絡・ご相談ください！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11259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37" y="65037"/>
            <a:ext cx="2656601" cy="36479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9267" y="2851518"/>
            <a:ext cx="11144534" cy="1722982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600" dirty="0" smtClean="0">
                <a:solidFill>
                  <a:srgbClr val="FFC000"/>
                </a:solidFill>
              </a:rPr>
              <a:t>ありがとうございました</a:t>
            </a:r>
            <a:endParaRPr kumimoji="1" lang="ja-JP" altLang="en-US" sz="6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9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99" y="180506"/>
            <a:ext cx="5130661" cy="70452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1471" y="0"/>
            <a:ext cx="10515600" cy="1325563"/>
          </a:xfrm>
        </p:spPr>
        <p:txBody>
          <a:bodyPr/>
          <a:lstStyle/>
          <a:p>
            <a:r>
              <a:rPr kumimoji="1" lang="ja-JP" altLang="en-US" dirty="0" smtClean="0"/>
              <a:t>青年部概要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2666" y="1164596"/>
            <a:ext cx="5931090" cy="506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設立　　　　　昭和５７年１月１５日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2666" y="1801549"/>
            <a:ext cx="694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会員数　　　　６３名（</a:t>
            </a:r>
            <a:r>
              <a:rPr kumimoji="1" lang="en-US" altLang="ja-JP" sz="2800" dirty="0" smtClean="0"/>
              <a:t>H25</a:t>
            </a:r>
            <a:r>
              <a:rPr kumimoji="1" lang="ja-JP" altLang="en-US" sz="2800" dirty="0" smtClean="0"/>
              <a:t>年４月１日現在）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3956" y="2398355"/>
            <a:ext cx="610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組織構成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30256" y="3045276"/>
            <a:ext cx="268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会長　　　　　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30255" y="3526855"/>
            <a:ext cx="301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副会長　　　　　　　</a:t>
            </a:r>
            <a:endParaRPr kumimoji="1" lang="en-US" altLang="ja-JP" sz="28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30256" y="3998257"/>
            <a:ext cx="1768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会計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30256" y="4395765"/>
            <a:ext cx="205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会計監査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01823" y="4839720"/>
            <a:ext cx="236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相談役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01823" y="5348746"/>
            <a:ext cx="1768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代表幹事</a:t>
            </a:r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30321" y="3015134"/>
            <a:ext cx="3507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県内各支部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64842" y="3573611"/>
            <a:ext cx="5308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・足利支部　・宇都宮支部　・氏家支部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・鹿沼支部　・佐野支部　・栃木支部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・那須支部　・芳賀支部</a:t>
            </a:r>
            <a:endParaRPr kumimoji="1" lang="en-US" altLang="ja-JP" sz="2400" b="1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89294" y="4814334"/>
            <a:ext cx="547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・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小山支部　・日光支部　・烏山支部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1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69" y="246640"/>
            <a:ext cx="5130661" cy="70452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0070C0"/>
                </a:solidFill>
              </a:rPr>
              <a:t>基本方針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29018" y="159361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 smtClean="0"/>
              <a:t>　</a:t>
            </a:r>
            <a:r>
              <a:rPr lang="ja-JP" altLang="en-US" b="1" dirty="0">
                <a:solidFill>
                  <a:srgbClr val="0000FF"/>
                </a:solidFill>
              </a:rPr>
              <a:t>今や、まさにユビキタス時代。誰でも、いつでも、どこにいても携帯電話やパソコンで、あらゆる情報を取り出したり、コミュニケーションを取り合ったりする事の出来る時代です。今年私達青年部も</a:t>
            </a:r>
            <a:r>
              <a:rPr lang="en-US" altLang="ja-JP" b="1" dirty="0">
                <a:solidFill>
                  <a:srgbClr val="0000FF"/>
                </a:solidFill>
              </a:rPr>
              <a:t>ML(</a:t>
            </a:r>
            <a:r>
              <a:rPr lang="ja-JP" altLang="en-US" b="1" dirty="0">
                <a:solidFill>
                  <a:srgbClr val="0000FF"/>
                </a:solidFill>
              </a:rPr>
              <a:t>メーリングリスト</a:t>
            </a:r>
            <a:r>
              <a:rPr lang="en-US" altLang="ja-JP" b="1" dirty="0">
                <a:solidFill>
                  <a:srgbClr val="0000FF"/>
                </a:solidFill>
              </a:rPr>
              <a:t>)</a:t>
            </a:r>
            <a:r>
              <a:rPr lang="ja-JP" altLang="en-US" b="1" dirty="0">
                <a:solidFill>
                  <a:srgbClr val="0000FF"/>
                </a:solidFill>
              </a:rPr>
              <a:t>の始動など、この</a:t>
            </a:r>
            <a:r>
              <a:rPr lang="en-US" altLang="ja-JP" b="1" dirty="0">
                <a:solidFill>
                  <a:srgbClr val="0000FF"/>
                </a:solidFill>
              </a:rPr>
              <a:t>IT</a:t>
            </a:r>
            <a:r>
              <a:rPr lang="ja-JP" altLang="en-US" b="1" dirty="0">
                <a:solidFill>
                  <a:srgbClr val="0000FF"/>
                </a:solidFill>
              </a:rPr>
              <a:t>を最大限に活用し、どんどん情報を受発信して行きたいと考えております。特に、全日</a:t>
            </a:r>
            <a:r>
              <a:rPr lang="ja-JP" altLang="en-US" b="1" dirty="0" smtClean="0">
                <a:solidFill>
                  <a:srgbClr val="0000FF"/>
                </a:solidFill>
              </a:rPr>
              <a:t>、関青連等</a:t>
            </a:r>
            <a:r>
              <a:rPr lang="ja-JP" altLang="en-US" b="1" dirty="0">
                <a:solidFill>
                  <a:srgbClr val="0000FF"/>
                </a:solidFill>
              </a:rPr>
              <a:t>上部関係団体から流れてくる情報は極めて重要な場合が多く、その情報を手に入れるか否かで、私達の商売に影響が出る場合があります。ですから、会員の皆様も私達に耳を傾け、意見をどんどんフィードバックして頂き、今一番必要な講習会、一番興味のある勉強会など織り交ぜながら、青年部全員の情報の共有化、温度差の軽減、スキルアップなどおこなって行きたいと考えています。</a:t>
            </a:r>
            <a:endParaRPr kumimoji="1" lang="en-US" altLang="ja-JP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1" y="182504"/>
            <a:ext cx="5130661" cy="70452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603543" cy="1163424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0070C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青年部の活動内容</a:t>
            </a:r>
            <a:endParaRPr kumimoji="1" lang="ja-JP" altLang="en-US" dirty="0">
              <a:solidFill>
                <a:srgbClr val="0070C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690688"/>
            <a:ext cx="1713931" cy="4126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rgbClr val="00CC00"/>
                </a:solidFill>
              </a:rPr>
              <a:t>県</a:t>
            </a:r>
            <a:r>
              <a:rPr kumimoji="1" lang="ja-JP" altLang="en-US" sz="3000" dirty="0" smtClean="0">
                <a:solidFill>
                  <a:srgbClr val="00CC00"/>
                </a:solidFill>
              </a:rPr>
              <a:t>青年部</a:t>
            </a:r>
            <a:endParaRPr kumimoji="1" lang="ja-JP" altLang="en-US" sz="3000" dirty="0">
              <a:solidFill>
                <a:srgbClr val="00CC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95165" y="2154916"/>
            <a:ext cx="125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</a:t>
            </a:r>
            <a:r>
              <a:rPr kumimoji="1" lang="ja-JP" altLang="en-US" sz="2800" b="1" dirty="0" smtClean="0"/>
              <a:t>総会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3450" y="2154916"/>
            <a:ext cx="410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</a:t>
            </a:r>
            <a:r>
              <a:rPr kumimoji="1" lang="ja-JP" altLang="en-US" sz="2800" b="1" dirty="0" smtClean="0"/>
              <a:t>講習会　年２～４回開催</a:t>
            </a:r>
            <a:endParaRPr kumimoji="1" lang="ja-JP" altLang="en-US" sz="28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46962" y="2154916"/>
            <a:ext cx="459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</a:t>
            </a:r>
            <a:r>
              <a:rPr kumimoji="1" lang="ja-JP" altLang="en-US" sz="2800" b="1" dirty="0" smtClean="0"/>
              <a:t>電気工事士講師</a:t>
            </a:r>
            <a:endParaRPr kumimoji="1" lang="ja-JP" altLang="en-US" sz="2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95165" y="2729756"/>
            <a:ext cx="2208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・ボランティア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44203" y="2756598"/>
            <a:ext cx="3261815" cy="54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・懇親会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38199" y="3443536"/>
            <a:ext cx="482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002060"/>
                </a:solidFill>
              </a:rPr>
              <a:t>関東電気工事青年部連合会</a:t>
            </a:r>
            <a:endParaRPr kumimoji="1" lang="ja-JP" alt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95165" y="4025327"/>
            <a:ext cx="1269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・総会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81583" y="4025327"/>
            <a:ext cx="144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・講習会</a:t>
            </a:r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44253" y="4025784"/>
            <a:ext cx="225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・賀詞交換会</a:t>
            </a:r>
            <a:endParaRPr kumimoji="1" lang="ja-JP" altLang="en-US" sz="28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03443" y="4058882"/>
            <a:ext cx="2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・会員大会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38199" y="4876006"/>
            <a:ext cx="5112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7030A0"/>
                </a:solidFill>
              </a:rPr>
              <a:t>全日本電気工事業工業組合</a:t>
            </a:r>
            <a:endParaRPr kumimoji="1" lang="en-US" altLang="ja-JP" sz="2800" dirty="0" smtClean="0">
              <a:solidFill>
                <a:srgbClr val="7030A0"/>
              </a:solidFill>
            </a:endParaRPr>
          </a:p>
          <a:p>
            <a:r>
              <a:rPr kumimoji="1" lang="ja-JP" altLang="en-US" sz="2800" dirty="0" smtClean="0">
                <a:solidFill>
                  <a:srgbClr val="7030A0"/>
                </a:solidFill>
              </a:rPr>
              <a:t>　　　　　　　　全国青年部協議会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70593" y="5987451"/>
            <a:ext cx="237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・意見交換会</a:t>
            </a:r>
            <a:endParaRPr kumimoji="1" lang="ja-JP" altLang="en-US" sz="2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91750" y="6001099"/>
            <a:ext cx="196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・全国大会</a:t>
            </a:r>
            <a:endParaRPr kumimoji="1" lang="ja-JP" altLang="en-US" sz="28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21892" y="5997182"/>
            <a:ext cx="272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・全国競技大会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3516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5" y="636919"/>
            <a:ext cx="5801784" cy="4351338"/>
          </a:xfr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76" y="1968689"/>
            <a:ext cx="5845791" cy="43843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79" y="2872854"/>
            <a:ext cx="5641075" cy="423080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16" y="696710"/>
            <a:ext cx="6378054" cy="478354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14" y="2170041"/>
            <a:ext cx="5989835" cy="449237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77420" y="156492"/>
            <a:ext cx="135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総会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33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1795" y="160362"/>
            <a:ext cx="1277203" cy="494684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講習会</a:t>
            </a:r>
            <a:endParaRPr kumimoji="1" lang="ja-JP" altLang="en-US" sz="24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6" y="620926"/>
            <a:ext cx="5801784" cy="4351338"/>
          </a:xfr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02" y="925655"/>
            <a:ext cx="6009564" cy="450717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08" y="1344304"/>
            <a:ext cx="6009564" cy="450717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36" y="1787857"/>
            <a:ext cx="6323462" cy="474259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88" y="1816778"/>
            <a:ext cx="6255161" cy="469137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90" y="1344304"/>
            <a:ext cx="6318173" cy="473863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05" y="925655"/>
            <a:ext cx="6417068" cy="481280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86" y="620027"/>
            <a:ext cx="6394210" cy="47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0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4994" y="146760"/>
            <a:ext cx="1877704" cy="426445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ボランティア</a:t>
            </a:r>
            <a:endParaRPr kumimoji="1" lang="ja-JP" altLang="en-US" sz="2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4" y="573205"/>
            <a:ext cx="5801784" cy="435133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4" y="777923"/>
            <a:ext cx="5791200" cy="4343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3" y="1038035"/>
            <a:ext cx="5695667" cy="42717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66" y="1286427"/>
            <a:ext cx="5801784" cy="435133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3" y="1536122"/>
            <a:ext cx="5824776" cy="436858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5" y="1807524"/>
            <a:ext cx="5813946" cy="436046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5" y="2140118"/>
            <a:ext cx="5803362" cy="435252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22" y="573205"/>
            <a:ext cx="5813946" cy="436045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22" y="770787"/>
            <a:ext cx="5823459" cy="436759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22" y="1055278"/>
            <a:ext cx="5823459" cy="436759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67" y="1304748"/>
            <a:ext cx="5777355" cy="433301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157" y="1555918"/>
            <a:ext cx="5801784" cy="435133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52" y="1822857"/>
            <a:ext cx="5811474" cy="435860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79" y="2121466"/>
            <a:ext cx="5803362" cy="435252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48" y="555895"/>
            <a:ext cx="5818496" cy="436387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08" y="785787"/>
            <a:ext cx="5808259" cy="4356194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02" y="1038035"/>
            <a:ext cx="5799758" cy="434981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27" y="1296429"/>
            <a:ext cx="5835525" cy="4376644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27" y="1555918"/>
            <a:ext cx="5850095" cy="4387571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25" y="1822857"/>
            <a:ext cx="5793924" cy="4345443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11" y="2137048"/>
            <a:ext cx="5790754" cy="434306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4" y="590515"/>
            <a:ext cx="11621096" cy="591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5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150660" cy="54927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会員大会</a:t>
            </a:r>
            <a:endParaRPr kumimoji="1" lang="ja-JP" altLang="en-US" sz="28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92" y="973552"/>
            <a:ext cx="7845931" cy="588444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11" y="968991"/>
            <a:ext cx="7852012" cy="58890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11" y="968991"/>
            <a:ext cx="7852012" cy="58890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11" y="968990"/>
            <a:ext cx="7852012" cy="588900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07" y="989462"/>
            <a:ext cx="7824716" cy="586853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11" y="968990"/>
            <a:ext cx="7852012" cy="58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7823" y="204716"/>
            <a:ext cx="2437263" cy="407798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全国大会</a:t>
            </a:r>
            <a:endParaRPr kumimoji="1" lang="ja-JP" altLang="en-US" sz="28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01" y="612514"/>
            <a:ext cx="8146182" cy="6109637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22" y="606822"/>
            <a:ext cx="8161361" cy="61210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51" y="606822"/>
            <a:ext cx="8210732" cy="615804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25" y="631027"/>
            <a:ext cx="8178458" cy="613384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34" y="600887"/>
            <a:ext cx="8234149" cy="617561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99" y="574317"/>
            <a:ext cx="8329684" cy="62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181</Words>
  <Application>Microsoft Office PowerPoint</Application>
  <PresentationFormat>ワイド画面</PresentationFormat>
  <Paragraphs>68</Paragraphs>
  <Slides>15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HGPｺﾞｼｯｸE</vt:lpstr>
      <vt:lpstr>ＭＳ Ｐゴシック</vt:lpstr>
      <vt:lpstr>Arial</vt:lpstr>
      <vt:lpstr>Calibri</vt:lpstr>
      <vt:lpstr>Calibri Light</vt:lpstr>
      <vt:lpstr>Office テーマ</vt:lpstr>
      <vt:lpstr>栃木県電気工事業工業組合青年部</vt:lpstr>
      <vt:lpstr>青年部概要</vt:lpstr>
      <vt:lpstr>基本方針</vt:lpstr>
      <vt:lpstr>青年部の活動内容</vt:lpstr>
      <vt:lpstr>PowerPoint プレゼンテーション</vt:lpstr>
      <vt:lpstr>講習会</vt:lpstr>
      <vt:lpstr>ボランティア</vt:lpstr>
      <vt:lpstr>会員大会</vt:lpstr>
      <vt:lpstr>全国大会</vt:lpstr>
      <vt:lpstr>意見交換会</vt:lpstr>
      <vt:lpstr>全国競技大会</vt:lpstr>
      <vt:lpstr>表彰</vt:lpstr>
      <vt:lpstr>電気について！</vt:lpstr>
      <vt:lpstr>最後に</vt:lpstr>
      <vt:lpstr>ありがとうございました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栃木県電気工事業工業組合青年部</dc:title>
  <dc:creator>MAKOTO KOBAYASHI</dc:creator>
  <cp:lastModifiedBy>MAKOTO KOBAYASHI</cp:lastModifiedBy>
  <cp:revision>33</cp:revision>
  <dcterms:created xsi:type="dcterms:W3CDTF">2015-02-09T06:53:42Z</dcterms:created>
  <dcterms:modified xsi:type="dcterms:W3CDTF">2015-02-20T04:12:40Z</dcterms:modified>
</cp:coreProperties>
</file>